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9144000"/>
  <p:notesSz cx="6858000" cy="9144000"/>
  <p:embeddedFontLst>
    <p:embeddedFont>
      <p:font typeface="Montserrat"/>
      <p:regular r:id="rId25"/>
      <p:bold r:id="rId26"/>
      <p:italic r:id="rId27"/>
      <p:boldItalic r:id="rId28"/>
    </p:embeddedFont>
    <p:embeddedFont>
      <p:font typeface="Quicksand"/>
      <p:regular r:id="rId29"/>
      <p:bold r:id="rId30"/>
    </p:embeddedFont>
    <p:embeddedFont>
      <p:font typeface="Nunito Sans SemiBold"/>
      <p:regular r:id="rId31"/>
      <p:bold r:id="rId32"/>
      <p:italic r:id="rId33"/>
      <p:boldItalic r:id="rId34"/>
    </p:embeddedFont>
    <p:embeddedFont>
      <p:font typeface="Nunito Sans"/>
      <p:regular r:id="rId35"/>
      <p:bold r:id="rId36"/>
      <p:italic r:id="rId37"/>
      <p:boldItalic r:id="rId38"/>
    </p:embeddedFont>
    <p:embeddedFont>
      <p:font typeface="Quicksand Light"/>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icksandLight-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icksan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regular.fntdata"/><Relationship Id="rId30" Type="http://schemas.openxmlformats.org/officeDocument/2006/relationships/font" Target="fonts/Quicksand-bold.fntdata"/><Relationship Id="rId11" Type="http://schemas.openxmlformats.org/officeDocument/2006/relationships/slide" Target="slides/slide6.xml"/><Relationship Id="rId33" Type="http://schemas.openxmlformats.org/officeDocument/2006/relationships/font" Target="fonts/NunitoSansSemiBold-italic.fntdata"/><Relationship Id="rId10" Type="http://schemas.openxmlformats.org/officeDocument/2006/relationships/slide" Target="slides/slide5.xml"/><Relationship Id="rId32" Type="http://schemas.openxmlformats.org/officeDocument/2006/relationships/font" Target="fonts/NunitoSansSemiBold-bold.fntdata"/><Relationship Id="rId13" Type="http://schemas.openxmlformats.org/officeDocument/2006/relationships/slide" Target="slides/slide8.xml"/><Relationship Id="rId35" Type="http://schemas.openxmlformats.org/officeDocument/2006/relationships/font" Target="fonts/NunitoSans-regular.fntdata"/><Relationship Id="rId12" Type="http://schemas.openxmlformats.org/officeDocument/2006/relationships/slide" Target="slides/slide7.xml"/><Relationship Id="rId34" Type="http://schemas.openxmlformats.org/officeDocument/2006/relationships/font" Target="fonts/NunitoSansSemiBold-boldItalic.fntdata"/><Relationship Id="rId15" Type="http://schemas.openxmlformats.org/officeDocument/2006/relationships/slide" Target="slides/slide10.xml"/><Relationship Id="rId37" Type="http://schemas.openxmlformats.org/officeDocument/2006/relationships/font" Target="fonts/NunitoSans-italic.fntdata"/><Relationship Id="rId14" Type="http://schemas.openxmlformats.org/officeDocument/2006/relationships/slide" Target="slides/slide9.xml"/><Relationship Id="rId36" Type="http://schemas.openxmlformats.org/officeDocument/2006/relationships/font" Target="fonts/NunitoSans-bold.fntdata"/><Relationship Id="rId17" Type="http://schemas.openxmlformats.org/officeDocument/2006/relationships/slide" Target="slides/slide12.xml"/><Relationship Id="rId39" Type="http://schemas.openxmlformats.org/officeDocument/2006/relationships/font" Target="fonts/QuicksandLight-regular.fntdata"/><Relationship Id="rId16" Type="http://schemas.openxmlformats.org/officeDocument/2006/relationships/slide" Target="slides/slide11.xml"/><Relationship Id="rId38" Type="http://schemas.openxmlformats.org/officeDocument/2006/relationships/font" Target="fonts/Nunito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f75b10375_0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f75b10375_0_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cf75b10375_0_2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cf75b10375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cf75b10375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cf75b10375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f75b1037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f75b10375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cf75b10375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www.eaipatterns.com/"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ballerina.i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en.wikipedia.org/wiki/Enterprise_service_bus" TargetMode="External"/><Relationship Id="rId4" Type="http://schemas.openxmlformats.org/officeDocument/2006/relationships/image" Target="../media/image17.png"/><Relationship Id="rId5"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11.png"/><Relationship Id="rId5" Type="http://schemas.openxmlformats.org/officeDocument/2006/relationships/image" Target="../media/image4.png"/><Relationship Id="rId6" Type="http://schemas.openxmlformats.org/officeDocument/2006/relationships/image" Target="../media/image10.png"/><Relationship Id="rId7" Type="http://schemas.openxmlformats.org/officeDocument/2006/relationships/image" Target="../media/image9.png"/><Relationship Id="rId8"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8" name="Google Shape;268;p25"/>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74" name="Google Shape;274;p26"/>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75" name="Google Shape;275;p26"/>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81" name="Google Shape;281;p27"/>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7" name="Google Shape;287;p28"/>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8" name="Google Shape;288;p28"/>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9"/>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94" name="Google Shape;294;p29"/>
          <p:cNvGrpSpPr/>
          <p:nvPr/>
        </p:nvGrpSpPr>
        <p:grpSpPr>
          <a:xfrm>
            <a:off x="439700" y="281501"/>
            <a:ext cx="7635375" cy="5290624"/>
            <a:chOff x="439700" y="281500"/>
            <a:chExt cx="7635375" cy="6348233"/>
          </a:xfrm>
        </p:grpSpPr>
        <p:sp>
          <p:nvSpPr>
            <p:cNvPr id="295" name="Google Shape;295;p29"/>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6" name="Google Shape;296;p29"/>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7" name="Google Shape;297;p29"/>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8" name="Google Shape;298;p29"/>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9"/>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9"/>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9"/>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2" name="Google Shape;302;p29"/>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3" name="Google Shape;303;p29"/>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4" name="Google Shape;304;p29"/>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5" name="Google Shape;305;p29"/>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6" name="Google Shape;306;p29"/>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7" name="Google Shape;307;p29"/>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a:t>knative</a:t>
            </a:r>
            <a:endParaRPr/>
          </a:p>
        </p:txBody>
      </p:sp>
      <p:pic>
        <p:nvPicPr>
          <p:cNvPr id="314" name="Google Shape;314;p30"/>
          <p:cNvPicPr preferRelativeResize="0"/>
          <p:nvPr/>
        </p:nvPicPr>
        <p:blipFill>
          <a:blip r:embed="rId3">
            <a:alphaModFix/>
          </a:blip>
          <a:stretch>
            <a:fillRect/>
          </a:stretch>
        </p:blipFill>
        <p:spPr>
          <a:xfrm>
            <a:off x="152400" y="1874838"/>
            <a:ext cx="8839200" cy="279530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31"/>
          <p:cNvPicPr preferRelativeResize="0"/>
          <p:nvPr/>
        </p:nvPicPr>
        <p:blipFill>
          <a:blip r:embed="rId3">
            <a:alphaModFix/>
          </a:blip>
          <a:stretch>
            <a:fillRect/>
          </a:stretch>
        </p:blipFill>
        <p:spPr>
          <a:xfrm>
            <a:off x="152400" y="1535775"/>
            <a:ext cx="8839198" cy="4319262"/>
          </a:xfrm>
          <a:prstGeom prst="rect">
            <a:avLst/>
          </a:prstGeom>
          <a:noFill/>
          <a:ln>
            <a:noFill/>
          </a:ln>
        </p:spPr>
      </p:pic>
      <p:sp>
        <p:nvSpPr>
          <p:cNvPr id="321" name="Google Shape;321;p31"/>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3659"/>
              <a:t>camel-k</a:t>
            </a:r>
            <a:endParaRPr sz="3659"/>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27" name="Google Shape;327;p32"/>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33" name="Google Shape;333;p33"/>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39" name="Google Shape;339;p34"/>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40" name="Google Shape;340;p34"/>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41" name="Google Shape;341;p34"/>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3"/>
          <p:cNvPicPr preferRelativeResize="0"/>
          <p:nvPr/>
        </p:nvPicPr>
        <p:blipFill>
          <a:blip r:embed="rId3">
            <a:alphaModFix/>
          </a:blip>
          <a:stretch>
            <a:fillRect/>
          </a:stretch>
        </p:blipFill>
        <p:spPr>
          <a:xfrm>
            <a:off x="381000" y="274652"/>
            <a:ext cx="8929201" cy="6017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pSp>
        <p:nvGrpSpPr>
          <p:cNvPr id="185" name="Google Shape;185;p24"/>
          <p:cNvGrpSpPr/>
          <p:nvPr/>
        </p:nvGrpSpPr>
        <p:grpSpPr>
          <a:xfrm>
            <a:off x="3213506" y="935896"/>
            <a:ext cx="5729378" cy="4951344"/>
            <a:chOff x="3928825" y="119875"/>
            <a:chExt cx="4305860" cy="3563400"/>
          </a:xfrm>
        </p:grpSpPr>
        <p:sp>
          <p:nvSpPr>
            <p:cNvPr id="186" name="Google Shape;186;p24"/>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7" name="Google Shape;187;p24"/>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8" name="Google Shape;188;p24"/>
            <p:cNvGrpSpPr/>
            <p:nvPr/>
          </p:nvGrpSpPr>
          <p:grpSpPr>
            <a:xfrm>
              <a:off x="4809619" y="362735"/>
              <a:ext cx="943401" cy="618188"/>
              <a:chOff x="1232800" y="1656075"/>
              <a:chExt cx="747900" cy="577800"/>
            </a:xfrm>
          </p:grpSpPr>
          <p:sp>
            <p:nvSpPr>
              <p:cNvPr id="189" name="Google Shape;189;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90" name="Google Shape;190;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91" name="Google Shape;191;p24"/>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92" name="Google Shape;192;p24"/>
            <p:cNvGrpSpPr/>
            <p:nvPr/>
          </p:nvGrpSpPr>
          <p:grpSpPr>
            <a:xfrm>
              <a:off x="4952293" y="1859425"/>
              <a:ext cx="2627937" cy="253427"/>
              <a:chOff x="1192750" y="2728250"/>
              <a:chExt cx="2407418" cy="236870"/>
            </a:xfrm>
          </p:grpSpPr>
          <p:sp>
            <p:nvSpPr>
              <p:cNvPr id="193" name="Google Shape;193;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4" name="Google Shape;194;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5" name="Google Shape;195;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6" name="Google Shape;196;p24"/>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7" name="Google Shape;197;p24"/>
            <p:cNvGrpSpPr/>
            <p:nvPr/>
          </p:nvGrpSpPr>
          <p:grpSpPr>
            <a:xfrm>
              <a:off x="5213267" y="2259493"/>
              <a:ext cx="2591432" cy="253439"/>
              <a:chOff x="1192750" y="2728250"/>
              <a:chExt cx="2422125" cy="236881"/>
            </a:xfrm>
          </p:grpSpPr>
          <p:sp>
            <p:nvSpPr>
              <p:cNvPr id="198" name="Google Shape;198;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9" name="Google Shape;199;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0" name="Google Shape;200;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1" name="Google Shape;201;p24"/>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202" name="Google Shape;202;p24"/>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3" name="Google Shape;203;p24"/>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4" name="Google Shape;204;p24"/>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205" name="Google Shape;205;p24"/>
            <p:cNvGrpSpPr/>
            <p:nvPr/>
          </p:nvGrpSpPr>
          <p:grpSpPr>
            <a:xfrm>
              <a:off x="4726557" y="3157774"/>
              <a:ext cx="3329072" cy="364140"/>
              <a:chOff x="1155200" y="4720225"/>
              <a:chExt cx="3011100" cy="340350"/>
            </a:xfrm>
          </p:grpSpPr>
          <p:sp>
            <p:nvSpPr>
              <p:cNvPr id="206" name="Google Shape;206;p24"/>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7" name="Google Shape;207;p24"/>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8" name="Google Shape;208;p24"/>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9" name="Google Shape;209;p24"/>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10" name="Google Shape;210;p24"/>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11" name="Google Shape;211;p24"/>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12" name="Google Shape;212;p24"/>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13" name="Google Shape;213;p24"/>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14" name="Google Shape;214;p24"/>
            <p:cNvGrpSpPr/>
            <p:nvPr/>
          </p:nvGrpSpPr>
          <p:grpSpPr>
            <a:xfrm>
              <a:off x="4726566" y="1311882"/>
              <a:ext cx="2477889" cy="326132"/>
              <a:chOff x="1285899" y="4757300"/>
              <a:chExt cx="2316001" cy="304825"/>
            </a:xfrm>
          </p:grpSpPr>
          <p:sp>
            <p:nvSpPr>
              <p:cNvPr id="215" name="Google Shape;215;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6" name="Google Shape;216;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7" name="Google Shape;217;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8" name="Google Shape;218;p24"/>
              <p:cNvGrpSpPr/>
              <p:nvPr/>
            </p:nvGrpSpPr>
            <p:grpSpPr>
              <a:xfrm>
                <a:off x="1285899" y="4757300"/>
                <a:ext cx="2316001" cy="304825"/>
                <a:chOff x="1285899" y="4757300"/>
                <a:chExt cx="2316001" cy="304825"/>
              </a:xfrm>
            </p:grpSpPr>
            <p:sp>
              <p:nvSpPr>
                <p:cNvPr id="219" name="Google Shape;219;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0" name="Google Shape;220;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21" name="Google Shape;221;p24"/>
            <p:cNvGrpSpPr/>
            <p:nvPr/>
          </p:nvGrpSpPr>
          <p:grpSpPr>
            <a:xfrm>
              <a:off x="5007124" y="1709159"/>
              <a:ext cx="2477889" cy="326132"/>
              <a:chOff x="1285899" y="4757300"/>
              <a:chExt cx="2316001" cy="304825"/>
            </a:xfrm>
          </p:grpSpPr>
          <p:sp>
            <p:nvSpPr>
              <p:cNvPr id="222" name="Google Shape;222;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3" name="Google Shape;223;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4" name="Google Shape;224;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5" name="Google Shape;225;p24"/>
              <p:cNvGrpSpPr/>
              <p:nvPr/>
            </p:nvGrpSpPr>
            <p:grpSpPr>
              <a:xfrm>
                <a:off x="1285899" y="4757300"/>
                <a:ext cx="2316001" cy="304825"/>
                <a:chOff x="1285899" y="4757300"/>
                <a:chExt cx="2316001" cy="304825"/>
              </a:xfrm>
            </p:grpSpPr>
            <p:sp>
              <p:nvSpPr>
                <p:cNvPr id="226" name="Google Shape;226;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7" name="Google Shape;227;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8" name="Google Shape;228;p24"/>
            <p:cNvGrpSpPr/>
            <p:nvPr/>
          </p:nvGrpSpPr>
          <p:grpSpPr>
            <a:xfrm>
              <a:off x="5297373" y="2106436"/>
              <a:ext cx="2477889" cy="326132"/>
              <a:chOff x="1285899" y="4757300"/>
              <a:chExt cx="2316001" cy="304825"/>
            </a:xfrm>
          </p:grpSpPr>
          <p:sp>
            <p:nvSpPr>
              <p:cNvPr id="229" name="Google Shape;229;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0" name="Google Shape;230;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1" name="Google Shape;231;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2" name="Google Shape;232;p24"/>
              <p:cNvGrpSpPr/>
              <p:nvPr/>
            </p:nvGrpSpPr>
            <p:grpSpPr>
              <a:xfrm>
                <a:off x="1285899" y="4757300"/>
                <a:ext cx="2316001" cy="304825"/>
                <a:chOff x="1285899" y="4757300"/>
                <a:chExt cx="2316001" cy="304825"/>
              </a:xfrm>
            </p:grpSpPr>
            <p:sp>
              <p:nvSpPr>
                <p:cNvPr id="233" name="Google Shape;233;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4" name="Google Shape;234;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35" name="Google Shape;235;p24"/>
            <p:cNvGrpSpPr/>
            <p:nvPr/>
          </p:nvGrpSpPr>
          <p:grpSpPr>
            <a:xfrm>
              <a:off x="5577911" y="2503713"/>
              <a:ext cx="2477889" cy="326132"/>
              <a:chOff x="1285899" y="4757300"/>
              <a:chExt cx="2316001" cy="304825"/>
            </a:xfrm>
          </p:grpSpPr>
          <p:sp>
            <p:nvSpPr>
              <p:cNvPr id="236" name="Google Shape;236;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7" name="Google Shape;237;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8" name="Google Shape;238;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9" name="Google Shape;239;p24"/>
              <p:cNvGrpSpPr/>
              <p:nvPr/>
            </p:nvGrpSpPr>
            <p:grpSpPr>
              <a:xfrm>
                <a:off x="1285899" y="4757300"/>
                <a:ext cx="2316001" cy="304825"/>
                <a:chOff x="1285899" y="4757300"/>
                <a:chExt cx="2316001" cy="304825"/>
              </a:xfrm>
            </p:grpSpPr>
            <p:sp>
              <p:nvSpPr>
                <p:cNvPr id="240" name="Google Shape;240;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41" name="Google Shape;241;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42" name="Google Shape;242;p24"/>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3" name="Google Shape;243;p24"/>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4" name="Google Shape;244;p24"/>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5" name="Google Shape;245;p24"/>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6" name="Google Shape;246;p24"/>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7" name="Google Shape;247;p24"/>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8" name="Google Shape;248;p24"/>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9" name="Google Shape;249;p24"/>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50" name="Google Shape;250;p24"/>
            <p:cNvGrpSpPr/>
            <p:nvPr/>
          </p:nvGrpSpPr>
          <p:grpSpPr>
            <a:xfrm>
              <a:off x="7014904" y="362735"/>
              <a:ext cx="943401" cy="618188"/>
              <a:chOff x="1232800" y="1656075"/>
              <a:chExt cx="747900" cy="577800"/>
            </a:xfrm>
          </p:grpSpPr>
          <p:sp>
            <p:nvSpPr>
              <p:cNvPr id="251" name="Google Shape;251;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2" name="Google Shape;252;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53" name="Google Shape;253;p24"/>
            <p:cNvGrpSpPr/>
            <p:nvPr/>
          </p:nvGrpSpPr>
          <p:grpSpPr>
            <a:xfrm>
              <a:off x="5797273" y="361424"/>
              <a:ext cx="943401" cy="618188"/>
              <a:chOff x="1232800" y="1656075"/>
              <a:chExt cx="747900" cy="577800"/>
            </a:xfrm>
          </p:grpSpPr>
          <p:sp>
            <p:nvSpPr>
              <p:cNvPr id="254" name="Google Shape;254;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5" name="Google Shape;255;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6" name="Google Shape;256;p24"/>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7" name="Google Shape;257;p24"/>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8" name="Google Shape;258;p24"/>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9" name="Google Shape;259;p24"/>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60" name="Google Shape;260;p24"/>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61" name="Google Shape;261;p24"/>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62" name="Google Shape;262;p24"/>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